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94" r:id="rId4"/>
    <p:sldId id="266" r:id="rId5"/>
    <p:sldId id="283" r:id="rId6"/>
    <p:sldId id="296" r:id="rId7"/>
    <p:sldId id="301" r:id="rId8"/>
    <p:sldId id="297" r:id="rId9"/>
    <p:sldId id="298" r:id="rId10"/>
    <p:sldId id="299" r:id="rId11"/>
    <p:sldId id="295" r:id="rId12"/>
    <p:sldId id="300" r:id="rId13"/>
    <p:sldId id="279" r:id="rId14"/>
    <p:sldId id="28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9" autoAdjust="0"/>
  </p:normalViewPr>
  <p:slideViewPr>
    <p:cSldViewPr>
      <p:cViewPr varScale="1">
        <p:scale>
          <a:sx n="45" d="100"/>
          <a:sy n="45" d="100"/>
        </p:scale>
        <p:origin x="-10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14FF3C-D49C-4B60-B181-44EFC9B654EE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6DB7C5-5F13-4E21-B21A-6B2F4EEAD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ADB86-E9A0-469E-A581-6AB13B3742A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BF851-70EA-414F-A073-CD144722F2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3A4F-65FB-48B2-8C94-3B1217ED49EB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B90D-4906-4CA2-AA78-813A408E1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6C56-B2D8-4E25-B33A-F6DDA9332B68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E3AF-8B67-4E0C-AADA-DBABFCACC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FCCB-05CA-4F41-B5ED-C1F1216839AF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D7F9-729C-46FA-BEE9-F136C9F4B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DF14-505F-4E34-9CC5-B0087EF1206A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7310-6EDB-4E0F-AFAE-DA6BCFEB9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B872-B8F0-4BA5-B4A7-06EBE06F79CA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D2A4-E190-475A-853B-4EA145F7C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3D6C-AE71-4644-97F5-F52A867275F1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2EC0-A8E8-4F1A-A4A0-9BE415411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63B6-34A5-4FC9-9715-EAEAEA3B5A8B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A0EE-E5FF-46E6-9972-317D9501F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A86A-C6E5-4BFA-8E66-77A2DF1832C1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C809-E2A1-420B-8964-A84BBBBF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AE31-39C0-44EC-B724-893443F1BD94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5AFE-76C6-4106-916C-0FD85930C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5AC5-7260-47AE-B1D6-A97CFCD2D923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B186-FCAD-4503-A18E-0314CDD78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ED48-7A70-4F13-A3C9-E8A231E82351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85E6-B82F-48EB-BA85-6E24F530E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39099-63E1-4EE2-9547-57028CDFEAC6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7DD4E-5D46-4AF6-8364-8E25524E8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4953000"/>
            <a:ext cx="9144000" cy="23082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3800" b="1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b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37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09600" y="990600"/>
            <a:ext cx="3581400" cy="1528763"/>
            <a:chOff x="990600" y="609600"/>
            <a:chExt cx="3581400" cy="1528482"/>
          </a:xfrm>
        </p:grpSpPr>
        <p:sp>
          <p:nvSpPr>
            <p:cNvPr id="5" name="Rectangle 4"/>
            <p:cNvSpPr/>
            <p:nvPr/>
          </p:nvSpPr>
          <p:spPr>
            <a:xfrm>
              <a:off x="990600" y="609600"/>
              <a:ext cx="609600" cy="15237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00200" y="609600"/>
              <a:ext cx="609600" cy="15237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9800" y="609600"/>
              <a:ext cx="533400" cy="15237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43200" y="609600"/>
              <a:ext cx="609600" cy="15237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2800" y="614362"/>
              <a:ext cx="609600" cy="15237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609600"/>
              <a:ext cx="609600" cy="15237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800600" y="985838"/>
            <a:ext cx="3581400" cy="1524000"/>
            <a:chOff x="4800600" y="986118"/>
            <a:chExt cx="3581400" cy="1524000"/>
          </a:xfrm>
        </p:grpSpPr>
        <p:sp>
          <p:nvSpPr>
            <p:cNvPr id="13" name="Rectangle 12"/>
            <p:cNvSpPr/>
            <p:nvPr/>
          </p:nvSpPr>
          <p:spPr>
            <a:xfrm>
              <a:off x="4800600" y="986118"/>
              <a:ext cx="1219200" cy="152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19800" y="986118"/>
              <a:ext cx="1143000" cy="152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62800" y="986118"/>
              <a:ext cx="12192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2841" y="2701548"/>
            <a:ext cx="3124200" cy="789768"/>
          </a:xfrm>
          <a:prstGeom prst="rect">
            <a:avLst/>
          </a:prstGeom>
          <a:blipFill rotWithShape="1">
            <a:blip r:embed="rId2"/>
            <a:stretch>
              <a:fillRect l="-5078" b="-1384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2699496"/>
            <a:ext cx="3124200" cy="791820"/>
          </a:xfrm>
          <a:prstGeom prst="rect">
            <a:avLst/>
          </a:prstGeom>
          <a:blipFill rotWithShape="1">
            <a:blip r:embed="rId3"/>
            <a:stretch>
              <a:fillRect l="-4873" b="-1461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57400" y="3475038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চিত্রে, হলুদ অংশ = সবুজ অংশ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4059036"/>
            <a:ext cx="7162800" cy="791242"/>
          </a:xfrm>
          <a:prstGeom prst="rect">
            <a:avLst/>
          </a:prstGeom>
          <a:blipFill rotWithShape="1">
            <a:blip r:embed="rId4"/>
            <a:stretch>
              <a:fillRect l="-2128" b="-1461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4850278"/>
            <a:ext cx="8382000" cy="915443"/>
          </a:xfrm>
          <a:prstGeom prst="rect">
            <a:avLst/>
          </a:prstGeom>
          <a:blipFill rotWithShape="1">
            <a:blip r:embed="rId5"/>
            <a:stretch>
              <a:fillRect l="-1818" b="-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800600" y="990600"/>
            <a:ext cx="2362200" cy="1528763"/>
            <a:chOff x="4800600" y="990600"/>
            <a:chExt cx="2362200" cy="1528482"/>
          </a:xfrm>
        </p:grpSpPr>
        <p:sp>
          <p:nvSpPr>
            <p:cNvPr id="3" name="Rectangle 2"/>
            <p:cNvSpPr/>
            <p:nvPr/>
          </p:nvSpPr>
          <p:spPr>
            <a:xfrm>
              <a:off x="4800600" y="990600"/>
              <a:ext cx="2362200" cy="152848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3" idx="0"/>
            </p:cNvCxnSpPr>
            <p:nvPr/>
          </p:nvCxnSpPr>
          <p:spPr>
            <a:xfrm>
              <a:off x="5981700" y="990600"/>
              <a:ext cx="38100" cy="1528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5892225"/>
            <a:ext cx="7619999" cy="806311"/>
          </a:xfrm>
          <a:prstGeom prst="rect">
            <a:avLst/>
          </a:prstGeom>
          <a:blipFill rotWithShape="1">
            <a:blip r:embed="rId6"/>
            <a:stretch>
              <a:fillRect l="-2000" b="-757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7E-6 L -0.45417 -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>
                <a:latin typeface="NikoshBAN" pitchFamily="2" charset="0"/>
                <a:cs typeface="NikoshBAN" pitchFamily="2" charset="0"/>
              </a:rPr>
              <a:t>একক/জোড়ায়/দলীয় </a:t>
            </a:r>
            <a:r>
              <a:rPr lang="en-US" sz="4800"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26626" name="Picture 4"/>
          <p:cNvPicPr>
            <a:picLocks noChangeAspect="1"/>
          </p:cNvPicPr>
          <p:nvPr/>
        </p:nvPicPr>
        <p:blipFill>
          <a:blip r:embed="rId2"/>
          <a:srcRect t="3912" b="2977"/>
          <a:stretch>
            <a:fillRect/>
          </a:stretch>
        </p:blipFill>
        <p:spPr bwMode="auto">
          <a:xfrm>
            <a:off x="328613" y="1166813"/>
            <a:ext cx="4548187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1676400"/>
            <a:ext cx="3962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প্রতিটি ভগ্নাংশের একটি করে সমতুল বীজগাণিতীক ভগ্নাংশ তৈরি কর এবং প্রত্যেক বীজগাণিতীক ভগ্নাংশের একটি করে লঘিষ্ঠ রূপ লিখ।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/>
          <a:srcRect l="2827" t="24249" r="2504" b="18610"/>
          <a:stretch>
            <a:fillRect/>
          </a:stretch>
        </p:blipFill>
        <p:spPr bwMode="auto">
          <a:xfrm>
            <a:off x="2417763" y="1808163"/>
            <a:ext cx="383063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438400" y="0"/>
            <a:ext cx="3810000" cy="1108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60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838200" y="3200400"/>
            <a:ext cx="7315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3600">
                <a:latin typeface="NikoshBAN" pitchFamily="2" charset="0"/>
                <a:cs typeface="NikoshBAN" pitchFamily="2" charset="0"/>
              </a:rPr>
              <a:t>চিত্রে  ভগ্নাংশগুলো কি কি 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>
                <a:latin typeface="NikoshBAN" pitchFamily="2" charset="0"/>
                <a:cs typeface="NikoshBAN" pitchFamily="2" charset="0"/>
              </a:rPr>
              <a:t>ভগ্নাংশগুলো কি ধরণের?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>
                <a:latin typeface="NikoshBAN" pitchFamily="2" charset="0"/>
                <a:cs typeface="NikoshBAN" pitchFamily="2" charset="0"/>
              </a:rPr>
              <a:t>ভগ্নাংশগুলোর সমতুল দুইটি বীজগাণিতীক ভগ্নাংশ তৈরি কর। 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>
                <a:latin typeface="NikoshBAN" pitchFamily="2" charset="0"/>
                <a:cs typeface="NikoshBAN" pitchFamily="2" charset="0"/>
              </a:rPr>
              <a:t>হলুদ রঙের ভগ্নাংশটির একটি লঘিষ্ঠ রূপ বল।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62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bn-BD" sz="72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524000"/>
            <a:ext cx="9144000" cy="5334000"/>
          </a:xfrm>
          <a:blipFill rotWithShape="1">
            <a:blip r:embed="rId3"/>
            <a:stretch>
              <a:fillRect l="-2333" t="-4457" r="-1400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bn-BD" sz="1150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1752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7175" cy="81978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bn-BD" sz="600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6000">
                <a:latin typeface="NikoshBAN" pitchFamily="2" charset="0"/>
                <a:cs typeface="NikoshBAN" pitchFamily="2" charset="0"/>
              </a:rPr>
              <a:t>ঃএনামুল হক</a:t>
            </a:r>
          </a:p>
          <a:p>
            <a:pPr lvl="1"/>
            <a:r>
              <a:rPr lang="en-US" sz="4800">
                <a:latin typeface="NikoshBAN" pitchFamily="2" charset="0"/>
                <a:cs typeface="NikoshBAN" pitchFamily="2" charset="0"/>
              </a:rPr>
              <a:t>সহকারী শিক্ষক(গণিত)</a:t>
            </a:r>
            <a:r>
              <a:rPr lang="en-US" sz="6000">
                <a:latin typeface="NikoshBAN" pitchFamily="2" charset="0"/>
                <a:cs typeface="NikoshBAN" pitchFamily="2" charset="0"/>
              </a:rPr>
              <a:t> </a:t>
            </a:r>
          </a:p>
          <a:p>
            <a:pPr lvl="1"/>
            <a:r>
              <a:rPr lang="en-US" sz="4400">
                <a:latin typeface="NikoshBAN" pitchFamily="2" charset="0"/>
                <a:cs typeface="NikoshBAN" pitchFamily="2" charset="0"/>
              </a:rPr>
              <a:t>বাতাকান্দি স.সা.আ.আ.হো.মেমো.উচ্চ বিদ্যালয়</a:t>
            </a:r>
            <a:endParaRPr lang="en-US" sz="480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4800">
                <a:latin typeface="NikoshBAN" pitchFamily="2" charset="0"/>
                <a:cs typeface="NikoshBAN" pitchFamily="2" charset="0"/>
              </a:rPr>
              <a:t>তিতাস,কুমিল্লা।</a:t>
            </a:r>
            <a:endParaRPr lang="bn-BD" sz="480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5400">
                <a:latin typeface="NikoshBAN" pitchFamily="2" charset="0"/>
                <a:cs typeface="NikoshBAN" pitchFamily="2" charset="0"/>
              </a:rPr>
              <a:t>শ্রেণিঃসপ্তম</a:t>
            </a:r>
            <a:endParaRPr lang="bn-BD" sz="540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5400">
                <a:latin typeface="NikoshBAN" pitchFamily="2" charset="0"/>
                <a:cs typeface="NikoshBAN" pitchFamily="2" charset="0"/>
              </a:rPr>
              <a:t>বিষয়ঃবীজগণিত 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           </a:t>
            </a:r>
            <a:endParaRPr lang="en-US" sz="6000">
              <a:latin typeface="NikoshBAN" pitchFamily="2" charset="0"/>
              <a:cs typeface="NikoshBAN" pitchFamily="2" charset="0"/>
            </a:endParaRPr>
          </a:p>
          <a:p>
            <a:r>
              <a:rPr lang="bn-BD" sz="6000">
                <a:latin typeface="NikoshBAN" pitchFamily="2" charset="0"/>
                <a:cs typeface="NikoshBAN" pitchFamily="2" charset="0"/>
              </a:rPr>
              <a:t>   সময়ঃ ৪০ মিনিট</a:t>
            </a:r>
            <a:endParaRPr lang="en-US" sz="6000">
              <a:latin typeface="NikoshBAN" pitchFamily="2" charset="0"/>
              <a:cs typeface="NikoshBAN" pitchFamily="2" charset="0"/>
            </a:endParaRPr>
          </a:p>
          <a:p>
            <a:r>
              <a:rPr lang="en-US" sz="7200">
                <a:latin typeface="NikoshBAN" pitchFamily="2" charset="0"/>
                <a:cs typeface="NikoshBAN" pitchFamily="2" charset="0"/>
              </a:rPr>
              <a:t>  </a:t>
            </a:r>
            <a:endParaRPr lang="bn-BD" sz="5400">
              <a:latin typeface="NikoshBAN" pitchFamily="2" charset="0"/>
              <a:cs typeface="NikoshBAN" pitchFamily="2" charset="0"/>
            </a:endParaRPr>
          </a:p>
          <a:p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BD" sz="4000">
              <a:latin typeface="Calibri" pitchFamily="34" charset="0"/>
              <a:cs typeface="Vrinda" pitchFamily="2" charset="0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9829800" y="4876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753600" y="2590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65" name="Picture 5" descr="Enamul s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925" y="0"/>
            <a:ext cx="156527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l="63409" t="-62000" b="64119"/>
          <a:stretch>
            <a:fillRect/>
          </a:stretch>
        </p:blipFill>
        <p:spPr bwMode="auto">
          <a:xfrm>
            <a:off x="4876800" y="-1784350"/>
            <a:ext cx="2741613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066800" y="762000"/>
            <a:ext cx="586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>
                <a:latin typeface="NikoshBAN" pitchFamily="2" charset="0"/>
                <a:cs typeface="NikoshBAN" pitchFamily="2" charset="0"/>
              </a:rPr>
              <a:t>ভগ্নাংশ‌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11992" r="42784"/>
          <a:stretch>
            <a:fillRect/>
          </a:stretch>
        </p:blipFill>
        <p:spPr bwMode="auto">
          <a:xfrm>
            <a:off x="381000" y="2317750"/>
            <a:ext cx="120491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55907" t="51649" r="-2521"/>
          <a:stretch>
            <a:fillRect/>
          </a:stretch>
        </p:blipFill>
        <p:spPr bwMode="auto">
          <a:xfrm>
            <a:off x="1524000" y="3200400"/>
            <a:ext cx="1009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4722125"/>
            <a:ext cx="1676400" cy="613886"/>
          </a:xfrm>
          <a:prstGeom prst="rect">
            <a:avLst/>
          </a:prstGeom>
          <a:blipFill rotWithShape="1">
            <a:blip r:embed="rId5"/>
            <a:stretch>
              <a:fillRect l="-5455" b="-110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819400"/>
            <a:ext cx="1828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0" y="4800600"/>
            <a:ext cx="1219200" cy="668516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1138" y="4430713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39000" y="2286000"/>
            <a:ext cx="68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latin typeface="Calibri" pitchFamily="34" charset="0"/>
                <a:cs typeface="Vrinda" pitchFamily="2" charset="0"/>
              </a:rPr>
              <a:t>?</a:t>
            </a:r>
            <a:endParaRPr lang="en-US" sz="48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0" y="2293203"/>
            <a:ext cx="685800" cy="827471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05800" y="2283475"/>
            <a:ext cx="685800" cy="90390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524000"/>
          </a:xfrm>
          <a:blipFill>
            <a:blip r:embed="rId3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800" b="1" smtClean="0"/>
          </a:p>
          <a:p>
            <a:pPr marL="0" indent="0" eaLnBrk="1" hangingPunct="1">
              <a:buFont typeface="Arial" charset="0"/>
              <a:buNone/>
            </a:pPr>
            <a:r>
              <a:rPr lang="en-US" sz="4000" b="1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smtClean="0">
                <a:latin typeface="NikoshBAN" pitchFamily="2" charset="0"/>
                <a:cs typeface="NikoshBAN" pitchFamily="2" charset="0"/>
              </a:rPr>
              <a:t>এই পাঠ শেষে  শিক্ষার্থীরা- 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বীজগণিতীয় ভগ্নাংশ কী তা বলতে পারবে।</a:t>
            </a:r>
            <a:endParaRPr lang="en-US" sz="4400" b="1" smtClean="0">
              <a:latin typeface="NikoshBAN" pitchFamily="2" charset="0"/>
              <a:cs typeface="NikoshBAN" pitchFamily="2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bn-BD" sz="4400" b="1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 বীজগণিতীয় ভগ্নাংশের লঘুকরণ করতে পারবে।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sz="4400" b="1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বিভিন্ন বীজগণিতীয় ভগ্নাংশকে সমতুল ভগ্নাংশে প্রকাশ করতে পারবে।</a:t>
            </a:r>
            <a:endParaRPr lang="en-US" sz="4400" b="1" smtClean="0">
              <a:latin typeface="NikoshBAN" pitchFamily="2" charset="0"/>
              <a:cs typeface="NikoshBAN" pitchFamily="2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40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600200" y="6172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9050"/>
            <a:ext cx="2362200" cy="2133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ie 21"/>
          <p:cNvSpPr/>
          <p:nvPr/>
        </p:nvSpPr>
        <p:spPr>
          <a:xfrm>
            <a:off x="3810000" y="304800"/>
            <a:ext cx="2514600" cy="2667000"/>
          </a:xfrm>
          <a:prstGeom prst="pie">
            <a:avLst>
              <a:gd name="adj1" fmla="val 10742048"/>
              <a:gd name="adj2" fmla="val 162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57600" y="2438400"/>
            <a:ext cx="1295400" cy="483466"/>
          </a:xfrm>
          <a:prstGeom prst="rect">
            <a:avLst/>
          </a:prstGeom>
          <a:blipFill rotWithShape="0">
            <a:blip r:embed="rId2"/>
            <a:stretch>
              <a:fillRect t="-8861" b="-2531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" name="Flowchart: Or 34"/>
          <p:cNvSpPr/>
          <p:nvPr/>
        </p:nvSpPr>
        <p:spPr>
          <a:xfrm>
            <a:off x="3810000" y="3810000"/>
            <a:ext cx="2057400" cy="2209800"/>
          </a:xfrm>
          <a:prstGeom prst="flowChar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ie 37"/>
          <p:cNvSpPr/>
          <p:nvPr/>
        </p:nvSpPr>
        <p:spPr>
          <a:xfrm rot="13310067">
            <a:off x="512763" y="3946525"/>
            <a:ext cx="2133600" cy="2124075"/>
          </a:xfrm>
          <a:prstGeom prst="pie">
            <a:avLst>
              <a:gd name="adj1" fmla="val 2907592"/>
              <a:gd name="adj2" fmla="val 18710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ie 8"/>
          <p:cNvSpPr/>
          <p:nvPr/>
        </p:nvSpPr>
        <p:spPr>
          <a:xfrm>
            <a:off x="6400800" y="152400"/>
            <a:ext cx="2209800" cy="1981200"/>
          </a:xfrm>
          <a:prstGeom prst="pie">
            <a:avLst>
              <a:gd name="adj1" fmla="val 5285771"/>
              <a:gd name="adj2" fmla="val 162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5800" y="2362200"/>
            <a:ext cx="1295400" cy="6461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পূর্ণবৃত্ত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2590800"/>
            <a:ext cx="1295400" cy="484043"/>
          </a:xfrm>
          <a:prstGeom prst="rect">
            <a:avLst/>
          </a:prstGeom>
          <a:blipFill rotWithShape="0">
            <a:blip r:embed="rId3"/>
            <a:stretch>
              <a:fillRect t="-8861" b="-2531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2" name="Text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6172200"/>
            <a:ext cx="1295400" cy="484043"/>
          </a:xfrm>
          <a:prstGeom prst="rect">
            <a:avLst/>
          </a:prstGeom>
          <a:blipFill rotWithShape="0">
            <a:blip r:embed="rId4"/>
            <a:stretch>
              <a:fillRect t="-8861" b="-2405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3" name="TextBox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1000" y="6248400"/>
            <a:ext cx="1676400" cy="482889"/>
          </a:xfrm>
          <a:prstGeom prst="rect">
            <a:avLst/>
          </a:prstGeom>
          <a:blipFill rotWithShape="0">
            <a:blip r:embed="rId5"/>
            <a:stretch>
              <a:fillRect t="-8861" b="-2531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4600" y="4343400"/>
            <a:ext cx="2133600" cy="1199816"/>
          </a:xfrm>
          <a:prstGeom prst="rect">
            <a:avLst/>
          </a:prstGeom>
          <a:blipFill rotWithShape="0">
            <a:blip r:embed="rId6"/>
            <a:stretch>
              <a:fillRect l="-286" t="-5102" b="-2040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2286000"/>
            <a:ext cx="2851150" cy="1981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বীজগণিতীক ভগ্নাংশ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5181600" y="29718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29400" y="2362200"/>
            <a:ext cx="1905000" cy="1828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3060181">
            <a:off x="4407694" y="4336256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5029200"/>
            <a:ext cx="1981200" cy="20574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Oval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2514600"/>
            <a:ext cx="1905000" cy="19050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Oval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0"/>
            <a:ext cx="2057400" cy="190500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Oval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81600" y="9099"/>
            <a:ext cx="1905000" cy="190500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2133600" y="30480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453083">
            <a:off x="2544763" y="18732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990800">
            <a:off x="4419600" y="17526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7300766">
            <a:off x="2716213" y="4264025"/>
            <a:ext cx="9794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86600" y="2895600"/>
            <a:ext cx="990600" cy="830292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8" name="Oval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0600" y="4938215"/>
            <a:ext cx="1905000" cy="1919785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673" t="8997" r="29005" b="66005"/>
          <a:stretch>
            <a:fillRect/>
          </a:stretch>
        </p:blipFill>
        <p:spPr bwMode="auto">
          <a:xfrm>
            <a:off x="457200" y="4191000"/>
            <a:ext cx="37353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6760" t="30946" r="27289" b="38107"/>
          <a:stretch>
            <a:fillRect/>
          </a:stretch>
        </p:blipFill>
        <p:spPr bwMode="auto">
          <a:xfrm>
            <a:off x="738188" y="2289175"/>
            <a:ext cx="36052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053" t="64777" r="27467" b="9303"/>
          <a:stretch>
            <a:fillRect/>
          </a:stretch>
        </p:blipFill>
        <p:spPr bwMode="auto">
          <a:xfrm>
            <a:off x="685800" y="1020763"/>
            <a:ext cx="36353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1847850"/>
            <a:ext cx="403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এই ভগ্নাংশটির লঘিষ্ঠ রূপ হল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340995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এই ভগ্নাংশটির লঘিষ্ঠ রূপ হল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874" y="5562600"/>
            <a:ext cx="8944725" cy="791820"/>
          </a:xfrm>
          <a:prstGeom prst="rect">
            <a:avLst/>
          </a:prstGeom>
          <a:blipFill rotWithShape="1">
            <a:blip r:embed="rId3"/>
            <a:stretch>
              <a:fillRect l="-1772" b="-1472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6538" y="4379913"/>
            <a:ext cx="8445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2100" y="2679700"/>
            <a:ext cx="8445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0578 L -0.00625 -0.222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0" grpId="1" animBg="1"/>
      <p:bldP spid="11" grpId="0" animBg="1"/>
      <p:bldP spid="11" grpId="1" animBg="1"/>
      <p:bldP spid="1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304800"/>
            <a:ext cx="533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ভগ্নাংশের লঘিষ্ঠরুপ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52800" y="1812244"/>
            <a:ext cx="3581400" cy="965905"/>
          </a:xfrm>
          <a:prstGeom prst="rect">
            <a:avLst/>
          </a:prstGeom>
          <a:blipFill rotWithShape="1">
            <a:blip r:embed="rId2"/>
            <a:stretch>
              <a:fillRect b="-1320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3276600"/>
            <a:ext cx="6172200" cy="1203984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4800600"/>
            <a:ext cx="5410200" cy="1275542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0" y="2933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0"/>
            <a:endCxn id="39" idx="2"/>
          </p:cNvCxnSpPr>
          <p:nvPr/>
        </p:nvCxnSpPr>
        <p:spPr>
          <a:xfrm flipH="1">
            <a:off x="533400" y="1801813"/>
            <a:ext cx="206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533400" y="784225"/>
            <a:ext cx="2060575" cy="2057400"/>
            <a:chOff x="533400" y="783544"/>
            <a:chExt cx="2060144" cy="2057401"/>
          </a:xfrm>
        </p:grpSpPr>
        <p:sp>
          <p:nvSpPr>
            <p:cNvPr id="42" name="Pie 41"/>
            <p:cNvSpPr/>
            <p:nvPr/>
          </p:nvSpPr>
          <p:spPr>
            <a:xfrm rot="16200000">
              <a:off x="562547" y="809948"/>
              <a:ext cx="2057401" cy="2004593"/>
            </a:xfrm>
            <a:prstGeom prst="pie">
              <a:avLst>
                <a:gd name="adj1" fmla="val 21517189"/>
                <a:gd name="adj2" fmla="val 5168916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561" name="Group 6"/>
            <p:cNvGrpSpPr>
              <a:grpSpLocks/>
            </p:cNvGrpSpPr>
            <p:nvPr/>
          </p:nvGrpSpPr>
          <p:grpSpPr bwMode="auto">
            <a:xfrm>
              <a:off x="533400" y="783544"/>
              <a:ext cx="2060144" cy="2035856"/>
              <a:chOff x="533400" y="685800"/>
              <a:chExt cx="2057400" cy="1981200"/>
            </a:xfrm>
          </p:grpSpPr>
          <p:sp>
            <p:nvSpPr>
              <p:cNvPr id="39" name="Pie 38"/>
              <p:cNvSpPr/>
              <p:nvPr/>
            </p:nvSpPr>
            <p:spPr>
              <a:xfrm>
                <a:off x="533400" y="685800"/>
                <a:ext cx="2057400" cy="1980538"/>
              </a:xfrm>
              <a:prstGeom prst="pi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Connector 45"/>
              <p:cNvCxnSpPr>
                <a:stCxn id="39" idx="3"/>
                <a:endCxn id="39" idx="1"/>
              </p:cNvCxnSpPr>
              <p:nvPr/>
            </p:nvCxnSpPr>
            <p:spPr>
              <a:xfrm>
                <a:off x="1562100" y="685800"/>
                <a:ext cx="0" cy="19805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1067564" y="838744"/>
                <a:ext cx="989074" cy="16746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685565" y="1218785"/>
                <a:ext cx="1829152" cy="9145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67564" y="838744"/>
                <a:ext cx="989074" cy="16746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85565" y="1218785"/>
                <a:ext cx="1753070" cy="9145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 l="-2000" t="-978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828800" y="152400"/>
            <a:ext cx="1676400" cy="1828800"/>
            <a:chOff x="1828800" y="152400"/>
            <a:chExt cx="1676400" cy="1828800"/>
          </a:xfrm>
        </p:grpSpPr>
        <p:sp>
          <p:nvSpPr>
            <p:cNvPr id="4" name="Rectangle 3"/>
            <p:cNvSpPr/>
            <p:nvPr/>
          </p:nvSpPr>
          <p:spPr>
            <a:xfrm>
              <a:off x="1828800" y="152400"/>
              <a:ext cx="1676400" cy="914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800" y="1066800"/>
              <a:ext cx="1676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579" name="Title 1"/>
          <p:cNvSpPr txBox="1">
            <a:spLocks/>
          </p:cNvSpPr>
          <p:nvPr/>
        </p:nvSpPr>
        <p:spPr bwMode="auto">
          <a:xfrm>
            <a:off x="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latin typeface="Calibri" pitchFamily="34" charset="0"/>
            </a:endParaRPr>
          </a:p>
        </p:txBody>
      </p:sp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-1219200" y="1295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867400" y="228600"/>
            <a:ext cx="1828800" cy="1843088"/>
            <a:chOff x="5867400" y="228600"/>
            <a:chExt cx="1828800" cy="1843791"/>
          </a:xfrm>
        </p:grpSpPr>
        <p:sp>
          <p:nvSpPr>
            <p:cNvPr id="5" name="Rectangle 4"/>
            <p:cNvSpPr/>
            <p:nvPr/>
          </p:nvSpPr>
          <p:spPr>
            <a:xfrm>
              <a:off x="5867400" y="228600"/>
              <a:ext cx="914400" cy="9147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81800" y="228600"/>
              <a:ext cx="914400" cy="9147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67400" y="1157642"/>
              <a:ext cx="914400" cy="9147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1143349"/>
              <a:ext cx="914400" cy="9147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867400" y="166688"/>
            <a:ext cx="1828800" cy="1066800"/>
            <a:chOff x="5867400" y="152400"/>
            <a:chExt cx="1828800" cy="1066799"/>
          </a:xfrm>
        </p:grpSpPr>
        <p:sp>
          <p:nvSpPr>
            <p:cNvPr id="2" name="Rectangle 1"/>
            <p:cNvSpPr/>
            <p:nvPr/>
          </p:nvSpPr>
          <p:spPr>
            <a:xfrm>
              <a:off x="5867400" y="228600"/>
              <a:ext cx="1828800" cy="92868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781800" y="152400"/>
              <a:ext cx="0" cy="1066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4757E-6 L -0.45834 -0.013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112</Words>
  <Application>Microsoft Office PowerPoint</Application>
  <PresentationFormat>On-screen Show (4:3)</PresentationFormat>
  <Paragraphs>36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Office Theme</vt:lpstr>
      <vt:lpstr>Slide 1</vt:lpstr>
      <vt:lpstr>Slide 2</vt:lpstr>
      <vt:lpstr>Slide 3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EN</cp:lastModifiedBy>
  <cp:revision>266</cp:revision>
  <dcterms:created xsi:type="dcterms:W3CDTF">2006-08-16T00:00:00Z</dcterms:created>
  <dcterms:modified xsi:type="dcterms:W3CDTF">2016-04-07T08:46:21Z</dcterms:modified>
</cp:coreProperties>
</file>